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  <p:sldId id="257" r:id="rId3"/>
    <p:sldId id="259" r:id="rId4"/>
    <p:sldId id="265" r:id="rId5"/>
    <p:sldId id="268" r:id="rId6"/>
    <p:sldId id="266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41" d="100"/>
          <a:sy n="41" d="100"/>
        </p:scale>
        <p:origin x="9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Outlines and Topic Sentences</a:t>
            </a:r>
            <a:br>
              <a:rPr lang="en-US" dirty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 err="1"/>
              <a:t>Njoud</a:t>
            </a:r>
            <a:r>
              <a:rPr lang="en-US" dirty="0"/>
              <a:t> </a:t>
            </a:r>
            <a:r>
              <a:rPr lang="en-US" dirty="0" err="1"/>
              <a:t>Almusallam</a:t>
            </a:r>
            <a:endParaRPr lang="en-US" dirty="0"/>
          </a:p>
          <a:p>
            <a:r>
              <a:rPr lang="en-US" dirty="0"/>
              <a:t>Selene Torres</a:t>
            </a:r>
          </a:p>
        </p:txBody>
      </p:sp>
    </p:spTree>
    <p:extLst>
      <p:ext uri="{BB962C8B-B14F-4D97-AF65-F5344CB8AC3E}">
        <p14:creationId xmlns:p14="http://schemas.microsoft.com/office/powerpoint/2010/main" val="760177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7806" y="178308"/>
            <a:ext cx="7315200" cy="5120640"/>
          </a:xfrm>
        </p:spPr>
        <p:txBody>
          <a:bodyPr/>
          <a:lstStyle/>
          <a:p>
            <a:r>
              <a:rPr lang="en-US" b="1" u="sng" dirty="0"/>
              <a:t>Topic Sentence: </a:t>
            </a:r>
            <a:r>
              <a:rPr lang="en-US" dirty="0"/>
              <a:t>Dogs make wonderful pets because they help you to live longer. The topic is "dogs make wonderful pets" and the </a:t>
            </a:r>
            <a:r>
              <a:rPr lang="en-US" b="1" u="sng" dirty="0"/>
              <a:t>controlling idea </a:t>
            </a:r>
            <a:r>
              <a:rPr lang="en-US" dirty="0"/>
              <a:t>is "because they help you to live longer."</a:t>
            </a:r>
            <a:br>
              <a:rPr lang="en-US" dirty="0"/>
            </a:br>
            <a:endParaRPr lang="en-US" dirty="0"/>
          </a:p>
          <a:p>
            <a:r>
              <a:rPr lang="en-US" b="1" u="sng" dirty="0"/>
              <a:t>Topic Sentence: </a:t>
            </a:r>
            <a:r>
              <a:rPr lang="en-US" dirty="0"/>
              <a:t>Teen pregnancy may be prevented by improved education. The topic is "teen pregnancy may be prevented" and the </a:t>
            </a:r>
            <a:r>
              <a:rPr lang="en-US" b="1" u="sng" dirty="0"/>
              <a:t>controlling idea </a:t>
            </a:r>
            <a:r>
              <a:rPr lang="en-US" dirty="0"/>
              <a:t>is "improved education."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6101" y="3943350"/>
            <a:ext cx="4627562" cy="277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113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is the main idea and controlling Idea: </a:t>
            </a:r>
          </a:p>
          <a:p>
            <a:r>
              <a:rPr lang="en-US" dirty="0"/>
              <a:t>Having a first child is difficult because of the significant adjustments in your life. </a:t>
            </a:r>
          </a:p>
          <a:p>
            <a:endParaRPr lang="en-US" dirty="0"/>
          </a:p>
          <a:p>
            <a:r>
              <a:rPr lang="en-US" dirty="0"/>
              <a:t>Remodeling a kitchen successfully requires research and a good eye. </a:t>
            </a:r>
          </a:p>
          <a:p>
            <a:r>
              <a:rPr lang="en-US" dirty="0"/>
              <a:t>Write about:</a:t>
            </a:r>
          </a:p>
          <a:p>
            <a:pPr lvl="1"/>
            <a:r>
              <a:rPr lang="en-US" dirty="0"/>
              <a:t>Exercise or Workout</a:t>
            </a:r>
          </a:p>
        </p:txBody>
      </p:sp>
    </p:spTree>
    <p:extLst>
      <p:ext uri="{BB962C8B-B14F-4D97-AF65-F5344CB8AC3E}">
        <p14:creationId xmlns:p14="http://schemas.microsoft.com/office/powerpoint/2010/main" val="1013509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300" b="1" dirty="0">
                <a:latin typeface="Times New Roman" charset="0"/>
                <a:ea typeface="Times New Roman" charset="0"/>
                <a:cs typeface="Times New Roman" charset="0"/>
              </a:rPr>
              <a:t>What is the important  part in the essay?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300" y="3671888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87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b="1" dirty="0">
                <a:latin typeface="Times New Roman" charset="0"/>
                <a:ea typeface="Times New Roman" charset="0"/>
                <a:cs typeface="Times New Roman" charset="0"/>
              </a:rPr>
              <a:t>Outline:</a:t>
            </a:r>
          </a:p>
          <a:p>
            <a:pPr lvl="1"/>
            <a:r>
              <a:rPr lang="en-US" dirty="0"/>
              <a:t>A summary of a text or subject, usually presented in headings and subheadings.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2600" b="1" dirty="0">
                <a:latin typeface="Times New Roman" charset="0"/>
                <a:ea typeface="Times New Roman" charset="0"/>
                <a:cs typeface="Times New Roman" charset="0"/>
              </a:rPr>
              <a:t>Topic Sentences:</a:t>
            </a:r>
          </a:p>
          <a:p>
            <a:pPr lvl="1"/>
            <a:r>
              <a:rPr lang="en-US" dirty="0"/>
              <a:t>A sentence that expresses the essential idea of a paragraph or larger section, usually appearing at the beginning.</a:t>
            </a:r>
          </a:p>
        </p:txBody>
      </p:sp>
    </p:spTree>
    <p:extLst>
      <p:ext uri="{BB962C8B-B14F-4D97-AF65-F5344CB8AC3E}">
        <p14:creationId xmlns:p14="http://schemas.microsoft.com/office/powerpoint/2010/main" val="611033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FF873-0F30-4967-9E4D-5D86BDEE7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419AB-B7FD-4AD9-92EE-96D4CA54B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source material should be assessed on the basis of four criteria: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Relevance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Currency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Credibility 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Objectivity </a:t>
            </a:r>
            <a:endParaRPr lang="en-US" sz="2000" dirty="0"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Guide your note taking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Organize the main points of your topic</a:t>
            </a:r>
          </a:p>
        </p:txBody>
      </p:sp>
    </p:spTree>
    <p:extLst>
      <p:ext uri="{BB962C8B-B14F-4D97-AF65-F5344CB8AC3E}">
        <p14:creationId xmlns:p14="http://schemas.microsoft.com/office/powerpoint/2010/main" val="2076090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561A1-B5A0-493A-993F-79B4F26F1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C3BA9-1E8C-40C2-996B-80715EDDB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Presentation of Rhetorical Analysis of the TED Talk  </a:t>
            </a:r>
            <a:r>
              <a:rPr lang="en-US" b="1" dirty="0"/>
              <a:t>Why the only future worth building includes everyone | Pope Francis</a:t>
            </a:r>
          </a:p>
          <a:p>
            <a:pPr marL="0" indent="0">
              <a:buNone/>
            </a:pPr>
            <a:r>
              <a:rPr lang="en-US" u="sng" dirty="0"/>
              <a:t>Outline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Who is Pope Francis?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Main Points of the TED Talk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Pathos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Logos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Ethos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Conclusion</a:t>
            </a:r>
          </a:p>
          <a:p>
            <a:pPr marL="0" indent="0">
              <a:buNone/>
            </a:pPr>
            <a:endParaRPr lang="en-US" u="sng" dirty="0"/>
          </a:p>
          <a:p>
            <a:endParaRPr lang="en-US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090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6178B-ABCB-4811-92FA-CDEF37028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br>
              <a:rPr lang="en-US" dirty="0"/>
            </a:br>
            <a:r>
              <a:rPr lang="en-US" dirty="0"/>
              <a:t>Essay Outline: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A35AD6A-64A1-48AD-A5BF-E8F876B05E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75385" y="970671"/>
            <a:ext cx="4572000" cy="512064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81041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Topic Sentence: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265230"/>
          </a:xfrm>
        </p:spPr>
        <p:txBody>
          <a:bodyPr>
            <a:normAutofit/>
          </a:bodyPr>
          <a:lstStyle/>
          <a:p>
            <a:r>
              <a:rPr lang="en-US" sz="2300" dirty="0">
                <a:latin typeface="Times New Roman" charset="0"/>
                <a:ea typeface="Times New Roman" charset="0"/>
                <a:cs typeface="Times New Roman" charset="0"/>
              </a:rPr>
              <a:t>Could not be a fact.</a:t>
            </a:r>
          </a:p>
          <a:p>
            <a:r>
              <a:rPr lang="en-US" sz="2300" dirty="0">
                <a:latin typeface="Times New Roman" charset="0"/>
                <a:ea typeface="Times New Roman" charset="0"/>
                <a:cs typeface="Times New Roman" charset="0"/>
              </a:rPr>
              <a:t>Is not a question.</a:t>
            </a:r>
          </a:p>
          <a:p>
            <a:r>
              <a:rPr lang="en-US" sz="2300" dirty="0">
                <a:latin typeface="Times New Roman" charset="0"/>
                <a:ea typeface="Times New Roman" charset="0"/>
                <a:cs typeface="Times New Roman" charset="0"/>
              </a:rPr>
              <a:t>So it include:</a:t>
            </a:r>
          </a:p>
          <a:p>
            <a:r>
              <a:rPr lang="en-US" sz="2300" dirty="0">
                <a:latin typeface="Times New Roman" charset="0"/>
                <a:ea typeface="Times New Roman" charset="0"/>
                <a:cs typeface="Times New Roman" charset="0"/>
              </a:rPr>
              <a:t>It give us </a:t>
            </a:r>
            <a:r>
              <a:rPr lang="en-US" sz="2300">
                <a:latin typeface="Times New Roman" charset="0"/>
                <a:ea typeface="Times New Roman" charset="0"/>
                <a:cs typeface="Times New Roman" charset="0"/>
              </a:rPr>
              <a:t>a </a:t>
            </a:r>
            <a:r>
              <a:rPr lang="en-US" sz="2300" b="1" u="sng">
                <a:solidFill>
                  <a:schemeClr val="accent6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main </a:t>
            </a:r>
            <a:r>
              <a:rPr lang="en-US" sz="2300" b="1" u="sng" dirty="0">
                <a:solidFill>
                  <a:schemeClr val="accent6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idea </a:t>
            </a:r>
            <a:r>
              <a:rPr lang="en-US" sz="2300" dirty="0">
                <a:latin typeface="Times New Roman" charset="0"/>
                <a:ea typeface="Times New Roman" charset="0"/>
                <a:cs typeface="Times New Roman" charset="0"/>
              </a:rPr>
              <a:t>of what the paragraph will talk about.</a:t>
            </a:r>
          </a:p>
          <a:p>
            <a:r>
              <a:rPr lang="en-US" sz="2300" dirty="0">
                <a:latin typeface="Times New Roman" charset="0"/>
                <a:ea typeface="Times New Roman" charset="0"/>
                <a:cs typeface="Times New Roman" charset="0"/>
              </a:rPr>
              <a:t>What he author is going  to tell about the main idea. </a:t>
            </a:r>
            <a:r>
              <a:rPr lang="en-US" sz="2300" b="1" u="sng" dirty="0">
                <a:solidFill>
                  <a:schemeClr val="accent6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Controlling idea.</a:t>
            </a:r>
          </a:p>
          <a:p>
            <a:endParaRPr lang="en-US" sz="2300" b="1" u="sng" dirty="0">
              <a:solidFill>
                <a:schemeClr val="accent6">
                  <a:lumMod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lvl="3"/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Subject+ </a:t>
            </a:r>
            <a:r>
              <a:rPr lang="en-US" sz="2500" b="1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controlling idea</a:t>
            </a:r>
          </a:p>
        </p:txBody>
      </p:sp>
    </p:spTree>
    <p:extLst>
      <p:ext uri="{BB962C8B-B14F-4D97-AF65-F5344CB8AC3E}">
        <p14:creationId xmlns:p14="http://schemas.microsoft.com/office/powerpoint/2010/main" val="1275864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It could be broad.</a:t>
            </a:r>
          </a:p>
          <a:p>
            <a:pPr lvl="1"/>
            <a:r>
              <a:rPr lang="en-US" sz="2300" dirty="0"/>
              <a:t>Global Warming</a:t>
            </a:r>
          </a:p>
          <a:p>
            <a:pPr lvl="1"/>
            <a:r>
              <a:rPr lang="en-US" sz="2300" dirty="0"/>
              <a:t>Wealth</a:t>
            </a:r>
          </a:p>
          <a:p>
            <a:pPr lvl="1"/>
            <a:r>
              <a:rPr lang="en-US" sz="2300" dirty="0"/>
              <a:t>Halloween</a:t>
            </a:r>
          </a:p>
        </p:txBody>
      </p:sp>
    </p:spTree>
    <p:extLst>
      <p:ext uri="{BB962C8B-B14F-4D97-AF65-F5344CB8AC3E}">
        <p14:creationId xmlns:p14="http://schemas.microsoft.com/office/powerpoint/2010/main" val="736786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Controlling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It could be expressing an opinion.</a:t>
            </a:r>
          </a:p>
          <a:p>
            <a:pPr lvl="1"/>
            <a:r>
              <a:rPr lang="en-US" dirty="0"/>
              <a:t>Global Warming is effecting forest the most</a:t>
            </a:r>
          </a:p>
          <a:p>
            <a:pPr lvl="1"/>
            <a:r>
              <a:rPr lang="en-US" dirty="0"/>
              <a:t>Wealthy people are more educated </a:t>
            </a:r>
          </a:p>
          <a:p>
            <a:pPr lvl="1"/>
            <a:r>
              <a:rPr lang="en-US" dirty="0"/>
              <a:t>Number of death increases during Halloween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2785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79</TotalTime>
  <Words>227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Corbel</vt:lpstr>
      <vt:lpstr>Times New Roman</vt:lpstr>
      <vt:lpstr>Wingdings 2</vt:lpstr>
      <vt:lpstr>Frame</vt:lpstr>
      <vt:lpstr>Outlines and Topic Sentences </vt:lpstr>
      <vt:lpstr>PowerPoint Presentation</vt:lpstr>
      <vt:lpstr>Definitions:</vt:lpstr>
      <vt:lpstr>Outline:</vt:lpstr>
      <vt:lpstr>Example:</vt:lpstr>
      <vt:lpstr>Example Essay Outline:</vt:lpstr>
      <vt:lpstr>Topic Sentence:</vt:lpstr>
      <vt:lpstr>Main idea</vt:lpstr>
      <vt:lpstr>Controlling Idea</vt:lpstr>
      <vt:lpstr>Examples: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Outlines and Topic Sentences</dc:title>
  <dc:creator>Njoud z</dc:creator>
  <cp:lastModifiedBy>Selene Torres</cp:lastModifiedBy>
  <cp:revision>16</cp:revision>
  <dcterms:created xsi:type="dcterms:W3CDTF">2017-10-14T19:36:23Z</dcterms:created>
  <dcterms:modified xsi:type="dcterms:W3CDTF">2017-10-24T00:32:56Z</dcterms:modified>
</cp:coreProperties>
</file>